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3" r:id="rId3"/>
    <p:sldId id="267" r:id="rId4"/>
    <p:sldId id="272" r:id="rId5"/>
    <p:sldId id="268" r:id="rId6"/>
    <p:sldId id="269" r:id="rId7"/>
    <p:sldId id="270" r:id="rId8"/>
    <p:sldId id="271" r:id="rId9"/>
    <p:sldId id="273" r:id="rId10"/>
    <p:sldId id="274" r:id="rId11"/>
    <p:sldId id="264" r:id="rId12"/>
    <p:sldId id="265" r:id="rId13"/>
    <p:sldId id="276" r:id="rId14"/>
    <p:sldId id="25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6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CF04C-FDEA-4899-84CE-FC0F7DB78BD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5A637-D195-42C9-AEDA-7ABBD6E358E4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2: KHỐI HỘP TRONG KHÔNG GIAN</a:t>
          </a:r>
          <a:endParaRPr lang="en-US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D4AD72-0028-4543-A8AA-DA13CC261808}" type="parTrans" cxnId="{584B9962-8D53-4F03-B277-70368F20DCA0}">
      <dgm:prSet/>
      <dgm:spPr/>
      <dgm:t>
        <a:bodyPr/>
        <a:lstStyle/>
        <a:p>
          <a:endParaRPr lang="en-US"/>
        </a:p>
      </dgm:t>
    </dgm:pt>
    <dgm:pt modelId="{701B4322-502F-45E8-9E95-206630FF4701}" type="sibTrans" cxnId="{584B9962-8D53-4F03-B277-70368F20DCA0}">
      <dgm:prSet/>
      <dgm:spPr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="" xmlns:dgm14="http://schemas.microsoft.com/office/drawing/2010/diagram" id="0" name="" descr="C:\Users\TANH_KTV\Downloads\Documents\NỘI THẤT\images (36)0.jpg"/>
        </a:ext>
      </dgm:extLst>
    </dgm:pt>
    <dgm:pt modelId="{76DC5C25-E792-41EA-8E72-EA688B41303B}" type="pres">
      <dgm:prSet presAssocID="{BA1CF04C-FDEA-4899-84CE-FC0F7DB78B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E2D7B5-9B2F-4B62-B932-8339E6BCD479}" type="pres">
      <dgm:prSet presAssocID="{BA1CF04C-FDEA-4899-84CE-FC0F7DB78BD0}" presName="Name1" presStyleCnt="0"/>
      <dgm:spPr/>
    </dgm:pt>
    <dgm:pt modelId="{9823DE02-00AB-44E7-A34B-E79F2EA5EA3B}" type="pres">
      <dgm:prSet presAssocID="{701B4322-502F-45E8-9E95-206630FF4701}" presName="picture_1" presStyleCnt="0"/>
      <dgm:spPr/>
    </dgm:pt>
    <dgm:pt modelId="{B0B0F9BA-C00D-40E1-A263-69CCDE083DB3}" type="pres">
      <dgm:prSet presAssocID="{701B4322-502F-45E8-9E95-206630FF4701}" presName="pictureRepeatNode" presStyleLbl="alignImgPlace1" presStyleIdx="0" presStyleCnt="1" custLinFactX="-167832" custLinFactNeighborX="-200000"/>
      <dgm:spPr/>
      <dgm:t>
        <a:bodyPr/>
        <a:lstStyle/>
        <a:p>
          <a:endParaRPr lang="en-US"/>
        </a:p>
      </dgm:t>
    </dgm:pt>
    <dgm:pt modelId="{F7AA3584-ABD6-4201-B441-C8E80E6B1CE4}" type="pres">
      <dgm:prSet presAssocID="{83A5A637-D195-42C9-AEDA-7ABBD6E358E4}" presName="text_1" presStyleLbl="node1" presStyleIdx="0" presStyleCnt="0" custScaleX="1161513" custScaleY="114476" custLinFactX="183527" custLinFactY="-30361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857E0-26BD-4212-9393-DFFCCBF5574F}" type="presOf" srcId="{701B4322-502F-45E8-9E95-206630FF4701}" destId="{B0B0F9BA-C00D-40E1-A263-69CCDE083DB3}" srcOrd="0" destOrd="0" presId="urn:microsoft.com/office/officeart/2008/layout/CircularPictureCallout"/>
    <dgm:cxn modelId="{71526A37-910A-4199-80EE-BF004FDD92AF}" type="presOf" srcId="{BA1CF04C-FDEA-4899-84CE-FC0F7DB78BD0}" destId="{76DC5C25-E792-41EA-8E72-EA688B41303B}" srcOrd="0" destOrd="0" presId="urn:microsoft.com/office/officeart/2008/layout/CircularPictureCallout"/>
    <dgm:cxn modelId="{584B9962-8D53-4F03-B277-70368F20DCA0}" srcId="{BA1CF04C-FDEA-4899-84CE-FC0F7DB78BD0}" destId="{83A5A637-D195-42C9-AEDA-7ABBD6E358E4}" srcOrd="0" destOrd="0" parTransId="{E0D4AD72-0028-4543-A8AA-DA13CC261808}" sibTransId="{701B4322-502F-45E8-9E95-206630FF4701}"/>
    <dgm:cxn modelId="{8229A125-4844-4DBF-932C-18F52304FCFD}" type="presOf" srcId="{83A5A637-D195-42C9-AEDA-7ABBD6E358E4}" destId="{F7AA3584-ABD6-4201-B441-C8E80E6B1CE4}" srcOrd="0" destOrd="0" presId="urn:microsoft.com/office/officeart/2008/layout/CircularPictureCallout"/>
    <dgm:cxn modelId="{D9677AF8-3D76-4885-9900-E9D188D9BCC7}" type="presParOf" srcId="{76DC5C25-E792-41EA-8E72-EA688B41303B}" destId="{99E2D7B5-9B2F-4B62-B932-8339E6BCD479}" srcOrd="0" destOrd="0" presId="urn:microsoft.com/office/officeart/2008/layout/CircularPictureCallout"/>
    <dgm:cxn modelId="{38ADA378-47FF-460D-9319-4DAB03170843}" type="presParOf" srcId="{99E2D7B5-9B2F-4B62-B932-8339E6BCD479}" destId="{9823DE02-00AB-44E7-A34B-E79F2EA5EA3B}" srcOrd="0" destOrd="0" presId="urn:microsoft.com/office/officeart/2008/layout/CircularPictureCallout"/>
    <dgm:cxn modelId="{470BDC41-7814-4745-B150-A45DC95EDAB2}" type="presParOf" srcId="{9823DE02-00AB-44E7-A34B-E79F2EA5EA3B}" destId="{B0B0F9BA-C00D-40E1-A263-69CCDE083DB3}" srcOrd="0" destOrd="0" presId="urn:microsoft.com/office/officeart/2008/layout/CircularPictureCallout"/>
    <dgm:cxn modelId="{1650A0E1-259C-429C-B5E1-440B1E5F17EC}" type="presParOf" srcId="{99E2D7B5-9B2F-4B62-B932-8339E6BCD479}" destId="{F7AA3584-ABD6-4201-B441-C8E80E6B1CE4}" srcOrd="1" destOrd="0" presId="urn:microsoft.com/office/officeart/2008/layout/CircularPictureCallou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CF04C-FDEA-4899-84CE-FC0F7DB78BD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5A637-D195-42C9-AEDA-7ABBD6E358E4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2: KHỐI HỘP TRONG KHÔNG GIAN</a:t>
          </a:r>
          <a:endParaRPr lang="en-US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D4AD72-0028-4543-A8AA-DA13CC261808}" type="parTrans" cxnId="{584B9962-8D53-4F03-B277-70368F20DCA0}">
      <dgm:prSet/>
      <dgm:spPr/>
      <dgm:t>
        <a:bodyPr/>
        <a:lstStyle/>
        <a:p>
          <a:endParaRPr lang="en-US"/>
        </a:p>
      </dgm:t>
    </dgm:pt>
    <dgm:pt modelId="{701B4322-502F-45E8-9E95-206630FF4701}" type="sibTrans" cxnId="{584B9962-8D53-4F03-B277-70368F20DCA0}">
      <dgm:prSet/>
      <dgm:spPr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="" xmlns:dgm14="http://schemas.microsoft.com/office/drawing/2010/diagram" id="0" name="" descr="C:\Users\TANH_KTV\Downloads\Documents\NỘI THẤT\images (36)0.jpg"/>
        </a:ext>
      </dgm:extLst>
    </dgm:pt>
    <dgm:pt modelId="{76DC5C25-E792-41EA-8E72-EA688B41303B}" type="pres">
      <dgm:prSet presAssocID="{BA1CF04C-FDEA-4899-84CE-FC0F7DB78B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E2D7B5-9B2F-4B62-B932-8339E6BCD479}" type="pres">
      <dgm:prSet presAssocID="{BA1CF04C-FDEA-4899-84CE-FC0F7DB78BD0}" presName="Name1" presStyleCnt="0"/>
      <dgm:spPr/>
    </dgm:pt>
    <dgm:pt modelId="{9823DE02-00AB-44E7-A34B-E79F2EA5EA3B}" type="pres">
      <dgm:prSet presAssocID="{701B4322-502F-45E8-9E95-206630FF4701}" presName="picture_1" presStyleCnt="0"/>
      <dgm:spPr/>
    </dgm:pt>
    <dgm:pt modelId="{B0B0F9BA-C00D-40E1-A263-69CCDE083DB3}" type="pres">
      <dgm:prSet presAssocID="{701B4322-502F-45E8-9E95-206630FF4701}" presName="pictureRepeatNode" presStyleLbl="alignImgPlace1" presStyleIdx="0" presStyleCnt="1" custLinFactX="-167832" custLinFactNeighborX="-200000"/>
      <dgm:spPr/>
      <dgm:t>
        <a:bodyPr/>
        <a:lstStyle/>
        <a:p>
          <a:endParaRPr lang="en-US"/>
        </a:p>
      </dgm:t>
    </dgm:pt>
    <dgm:pt modelId="{F7AA3584-ABD6-4201-B441-C8E80E6B1CE4}" type="pres">
      <dgm:prSet presAssocID="{83A5A637-D195-42C9-AEDA-7ABBD6E358E4}" presName="text_1" presStyleLbl="node1" presStyleIdx="0" presStyleCnt="0" custScaleX="1161513" custScaleY="114476" custLinFactX="183527" custLinFactY="-30361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5CE75F-77D0-4902-833A-40B383507F8D}" type="presOf" srcId="{83A5A637-D195-42C9-AEDA-7ABBD6E358E4}" destId="{F7AA3584-ABD6-4201-B441-C8E80E6B1CE4}" srcOrd="0" destOrd="0" presId="urn:microsoft.com/office/officeart/2008/layout/CircularPictureCallout"/>
    <dgm:cxn modelId="{D95FC522-4B6A-4895-B844-C2FEC62FB2E1}" type="presOf" srcId="{BA1CF04C-FDEA-4899-84CE-FC0F7DB78BD0}" destId="{76DC5C25-E792-41EA-8E72-EA688B41303B}" srcOrd="0" destOrd="0" presId="urn:microsoft.com/office/officeart/2008/layout/CircularPictureCallout"/>
    <dgm:cxn modelId="{54791EC5-7123-4AA2-AF22-D071C521BEEF}" type="presOf" srcId="{701B4322-502F-45E8-9E95-206630FF4701}" destId="{B0B0F9BA-C00D-40E1-A263-69CCDE083DB3}" srcOrd="0" destOrd="0" presId="urn:microsoft.com/office/officeart/2008/layout/CircularPictureCallout"/>
    <dgm:cxn modelId="{584B9962-8D53-4F03-B277-70368F20DCA0}" srcId="{BA1CF04C-FDEA-4899-84CE-FC0F7DB78BD0}" destId="{83A5A637-D195-42C9-AEDA-7ABBD6E358E4}" srcOrd="0" destOrd="0" parTransId="{E0D4AD72-0028-4543-A8AA-DA13CC261808}" sibTransId="{701B4322-502F-45E8-9E95-206630FF4701}"/>
    <dgm:cxn modelId="{F0879C99-7B8B-48D4-941D-F586B771BA6B}" type="presParOf" srcId="{76DC5C25-E792-41EA-8E72-EA688B41303B}" destId="{99E2D7B5-9B2F-4B62-B932-8339E6BCD479}" srcOrd="0" destOrd="0" presId="urn:microsoft.com/office/officeart/2008/layout/CircularPictureCallout"/>
    <dgm:cxn modelId="{C7FE04C6-9DF4-4BF9-99CC-E89E1A4334C2}" type="presParOf" srcId="{99E2D7B5-9B2F-4B62-B932-8339E6BCD479}" destId="{9823DE02-00AB-44E7-A34B-E79F2EA5EA3B}" srcOrd="0" destOrd="0" presId="urn:microsoft.com/office/officeart/2008/layout/CircularPictureCallout"/>
    <dgm:cxn modelId="{C9F1C455-8A7C-4E5B-B45F-21907D64E723}" type="presParOf" srcId="{9823DE02-00AB-44E7-A34B-E79F2EA5EA3B}" destId="{B0B0F9BA-C00D-40E1-A263-69CCDE083DB3}" srcOrd="0" destOrd="0" presId="urn:microsoft.com/office/officeart/2008/layout/CircularPictureCallout"/>
    <dgm:cxn modelId="{EE3B9397-8F96-46A6-89D7-F986E844342C}" type="presParOf" srcId="{99E2D7B5-9B2F-4B62-B932-8339E6BCD479}" destId="{F7AA3584-ABD6-4201-B441-C8E80E6B1CE4}" srcOrd="1" destOrd="0" presId="urn:microsoft.com/office/officeart/2008/layout/CircularPictureCallou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CF04C-FDEA-4899-84CE-FC0F7DB78BD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5A637-D195-42C9-AEDA-7ABBD6E358E4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Chủ</a:t>
          </a:r>
          <a:r>
            <a: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đề</a:t>
          </a:r>
          <a:r>
            <a: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2: KHỐI HỘP TRONG KHÔNG GIAN </a:t>
          </a:r>
          <a:endParaRPr lang="en-US" sz="2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D4AD72-0028-4543-A8AA-DA13CC261808}" type="parTrans" cxnId="{584B9962-8D53-4F03-B277-70368F20DCA0}">
      <dgm:prSet/>
      <dgm:spPr/>
      <dgm:t>
        <a:bodyPr/>
        <a:lstStyle/>
        <a:p>
          <a:endParaRPr lang="en-US"/>
        </a:p>
      </dgm:t>
    </dgm:pt>
    <dgm:pt modelId="{701B4322-502F-45E8-9E95-206630FF4701}" type="sibTrans" cxnId="{584B9962-8D53-4F03-B277-70368F20DCA0}">
      <dgm:prSet/>
      <dgm:spPr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="" xmlns:dgm14="http://schemas.microsoft.com/office/drawing/2010/diagram" id="0" name="" descr="C:\Users\TANH_KTV\Downloads\Documents\NỘI THẤT\images (36)0.jpg"/>
        </a:ext>
      </dgm:extLst>
    </dgm:pt>
    <dgm:pt modelId="{76DC5C25-E792-41EA-8E72-EA688B41303B}" type="pres">
      <dgm:prSet presAssocID="{BA1CF04C-FDEA-4899-84CE-FC0F7DB78B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9E2D7B5-9B2F-4B62-B932-8339E6BCD479}" type="pres">
      <dgm:prSet presAssocID="{BA1CF04C-FDEA-4899-84CE-FC0F7DB78BD0}" presName="Name1" presStyleCnt="0"/>
      <dgm:spPr/>
    </dgm:pt>
    <dgm:pt modelId="{9823DE02-00AB-44E7-A34B-E79F2EA5EA3B}" type="pres">
      <dgm:prSet presAssocID="{701B4322-502F-45E8-9E95-206630FF4701}" presName="picture_1" presStyleCnt="0"/>
      <dgm:spPr/>
    </dgm:pt>
    <dgm:pt modelId="{B0B0F9BA-C00D-40E1-A263-69CCDE083DB3}" type="pres">
      <dgm:prSet presAssocID="{701B4322-502F-45E8-9E95-206630FF4701}" presName="pictureRepeatNode" presStyleLbl="alignImgPlace1" presStyleIdx="0" presStyleCnt="1" custLinFactX="-167832" custLinFactNeighborX="-200000"/>
      <dgm:spPr/>
      <dgm:t>
        <a:bodyPr/>
        <a:lstStyle/>
        <a:p>
          <a:endParaRPr lang="en-US"/>
        </a:p>
      </dgm:t>
    </dgm:pt>
    <dgm:pt modelId="{F7AA3584-ABD6-4201-B441-C8E80E6B1CE4}" type="pres">
      <dgm:prSet presAssocID="{83A5A637-D195-42C9-AEDA-7ABBD6E358E4}" presName="text_1" presStyleLbl="node1" presStyleIdx="0" presStyleCnt="0" custScaleX="1161513" custScaleY="114476" custLinFactX="183527" custLinFactY="-30361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E5EA8-D099-4E0E-8519-7667894BE8E9}" type="presOf" srcId="{701B4322-502F-45E8-9E95-206630FF4701}" destId="{B0B0F9BA-C00D-40E1-A263-69CCDE083DB3}" srcOrd="0" destOrd="0" presId="urn:microsoft.com/office/officeart/2008/layout/CircularPictureCallout"/>
    <dgm:cxn modelId="{584B9962-8D53-4F03-B277-70368F20DCA0}" srcId="{BA1CF04C-FDEA-4899-84CE-FC0F7DB78BD0}" destId="{83A5A637-D195-42C9-AEDA-7ABBD6E358E4}" srcOrd="0" destOrd="0" parTransId="{E0D4AD72-0028-4543-A8AA-DA13CC261808}" sibTransId="{701B4322-502F-45E8-9E95-206630FF4701}"/>
    <dgm:cxn modelId="{5D2FD2A0-0EDA-44B7-AE6E-9DE8308F36DB}" type="presOf" srcId="{83A5A637-D195-42C9-AEDA-7ABBD6E358E4}" destId="{F7AA3584-ABD6-4201-B441-C8E80E6B1CE4}" srcOrd="0" destOrd="0" presId="urn:microsoft.com/office/officeart/2008/layout/CircularPictureCallout"/>
    <dgm:cxn modelId="{1ECCA538-4291-46E3-ADAD-697A95BB842F}" type="presOf" srcId="{BA1CF04C-FDEA-4899-84CE-FC0F7DB78BD0}" destId="{76DC5C25-E792-41EA-8E72-EA688B41303B}" srcOrd="0" destOrd="0" presId="urn:microsoft.com/office/officeart/2008/layout/CircularPictureCallout"/>
    <dgm:cxn modelId="{4B8A0C00-2B38-4254-97F7-1462F4620587}" type="presParOf" srcId="{76DC5C25-E792-41EA-8E72-EA688B41303B}" destId="{99E2D7B5-9B2F-4B62-B932-8339E6BCD479}" srcOrd="0" destOrd="0" presId="urn:microsoft.com/office/officeart/2008/layout/CircularPictureCallout"/>
    <dgm:cxn modelId="{4A72782D-0212-4C56-8DB0-87F0F7DC68BF}" type="presParOf" srcId="{99E2D7B5-9B2F-4B62-B932-8339E6BCD479}" destId="{9823DE02-00AB-44E7-A34B-E79F2EA5EA3B}" srcOrd="0" destOrd="0" presId="urn:microsoft.com/office/officeart/2008/layout/CircularPictureCallout"/>
    <dgm:cxn modelId="{39AB4D29-E2A8-4823-AA7B-20C9817C03BA}" type="presParOf" srcId="{9823DE02-00AB-44E7-A34B-E79F2EA5EA3B}" destId="{B0B0F9BA-C00D-40E1-A263-69CCDE083DB3}" srcOrd="0" destOrd="0" presId="urn:microsoft.com/office/officeart/2008/layout/CircularPictureCallout"/>
    <dgm:cxn modelId="{B5C72A56-2DD5-46E3-A3E7-477065D09757}" type="presParOf" srcId="{99E2D7B5-9B2F-4B62-B932-8339E6BCD479}" destId="{F7AA3584-ABD6-4201-B441-C8E80E6B1CE4}" srcOrd="1" destOrd="0" presId="urn:microsoft.com/office/officeart/2008/layout/CircularPictureCallou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0F9BA-C00D-40E1-A263-69CCDE083DB3}">
      <dsp:nvSpPr>
        <dsp:cNvPr id="0" name=""/>
        <dsp:cNvSpPr/>
      </dsp:nvSpPr>
      <dsp:spPr>
        <a:xfrm>
          <a:off x="228601" y="0"/>
          <a:ext cx="990600" cy="99060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A3584-ABD6-4201-B441-C8E80E6B1CE4}">
      <dsp:nvSpPr>
        <dsp:cNvPr id="0" name=""/>
        <dsp:cNvSpPr/>
      </dsp:nvSpPr>
      <dsp:spPr>
        <a:xfrm>
          <a:off x="1371484" y="76200"/>
          <a:ext cx="7363806" cy="374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err="1" smtClean="0">
              <a:solidFill>
                <a:srgbClr val="002060"/>
              </a:solidFill>
              <a:latin typeface="VNI-Times" pitchFamily="2" charset="0"/>
            </a:rPr>
            <a:t>Chuû</a:t>
          </a:r>
          <a:r>
            <a:rPr lang="en-US" sz="2800" b="1" u="sng" kern="1200" dirty="0" smtClean="0">
              <a:solidFill>
                <a:srgbClr val="002060"/>
              </a:solidFill>
              <a:latin typeface="VNI-Times" pitchFamily="2" charset="0"/>
            </a:rPr>
            <a:t> </a:t>
          </a:r>
          <a:r>
            <a:rPr lang="en-US" sz="2800" b="1" u="sng" kern="1200" dirty="0" err="1" smtClean="0">
              <a:solidFill>
                <a:srgbClr val="002060"/>
              </a:solidFill>
              <a:latin typeface="VNI-Times" pitchFamily="2" charset="0"/>
            </a:rPr>
            <a:t>ñeà</a:t>
          </a:r>
          <a:r>
            <a:rPr lang="en-US" sz="2800" b="1" u="sng" kern="1200" dirty="0" smtClean="0">
              <a:solidFill>
                <a:srgbClr val="002060"/>
              </a:solidFill>
              <a:latin typeface="VNI-Times" pitchFamily="2" charset="0"/>
            </a:rPr>
            <a:t> 2:</a:t>
          </a:r>
          <a:r>
            <a:rPr lang="en-US" sz="2800" b="1" u="none" kern="1200" dirty="0" smtClean="0">
              <a:solidFill>
                <a:srgbClr val="002060"/>
              </a:solidFill>
              <a:latin typeface="VNI-Times" pitchFamily="2" charset="0"/>
            </a:rPr>
            <a:t> </a:t>
          </a:r>
          <a:r>
            <a:rPr lang="en-US" sz="2800" b="1" kern="1200" dirty="0" smtClean="0">
              <a:solidFill>
                <a:srgbClr val="0070C0"/>
              </a:solidFill>
              <a:latin typeface="VNI-Times" pitchFamily="2" charset="0"/>
            </a:rPr>
            <a:t>KHOÁI HÔÏP TRONG KHOÂNG GIAN</a:t>
          </a:r>
          <a:endParaRPr lang="en-US" sz="2800" b="1" kern="1200" dirty="0">
            <a:solidFill>
              <a:srgbClr val="0070C0"/>
            </a:solidFill>
            <a:latin typeface="VNI-Times" pitchFamily="2" charset="0"/>
          </a:endParaRPr>
        </a:p>
      </dsp:txBody>
      <dsp:txXfrm>
        <a:off x="1371484" y="76200"/>
        <a:ext cx="7363806" cy="374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0F9BA-C00D-40E1-A263-69CCDE083DB3}">
      <dsp:nvSpPr>
        <dsp:cNvPr id="0" name=""/>
        <dsp:cNvSpPr/>
      </dsp:nvSpPr>
      <dsp:spPr>
        <a:xfrm>
          <a:off x="228601" y="0"/>
          <a:ext cx="990600" cy="99060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A3584-ABD6-4201-B441-C8E80E6B1CE4}">
      <dsp:nvSpPr>
        <dsp:cNvPr id="0" name=""/>
        <dsp:cNvSpPr/>
      </dsp:nvSpPr>
      <dsp:spPr>
        <a:xfrm>
          <a:off x="1371484" y="76200"/>
          <a:ext cx="7363806" cy="374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err="1" smtClean="0">
              <a:solidFill>
                <a:srgbClr val="002060"/>
              </a:solidFill>
              <a:latin typeface="VNI-Times" pitchFamily="2" charset="0"/>
            </a:rPr>
            <a:t>Chuû</a:t>
          </a:r>
          <a:r>
            <a:rPr lang="en-US" sz="2800" b="1" u="sng" kern="1200" dirty="0" smtClean="0">
              <a:solidFill>
                <a:srgbClr val="002060"/>
              </a:solidFill>
              <a:latin typeface="VNI-Times" pitchFamily="2" charset="0"/>
            </a:rPr>
            <a:t> </a:t>
          </a:r>
          <a:r>
            <a:rPr lang="en-US" sz="2800" b="1" u="sng" kern="1200" dirty="0" err="1" smtClean="0">
              <a:solidFill>
                <a:srgbClr val="002060"/>
              </a:solidFill>
              <a:latin typeface="VNI-Times" pitchFamily="2" charset="0"/>
            </a:rPr>
            <a:t>ñeà</a:t>
          </a:r>
          <a:r>
            <a:rPr lang="en-US" sz="2800" b="1" u="sng" kern="1200" dirty="0" smtClean="0">
              <a:solidFill>
                <a:srgbClr val="002060"/>
              </a:solidFill>
              <a:latin typeface="VNI-Times" pitchFamily="2" charset="0"/>
            </a:rPr>
            <a:t> 2:</a:t>
          </a:r>
          <a:r>
            <a:rPr lang="en-US" sz="2800" b="1" u="none" kern="1200" dirty="0" smtClean="0">
              <a:solidFill>
                <a:srgbClr val="002060"/>
              </a:solidFill>
              <a:latin typeface="VNI-Times" pitchFamily="2" charset="0"/>
            </a:rPr>
            <a:t> </a:t>
          </a:r>
          <a:r>
            <a:rPr lang="en-US" sz="2800" b="1" kern="1200" dirty="0" smtClean="0">
              <a:solidFill>
                <a:srgbClr val="0070C0"/>
              </a:solidFill>
              <a:latin typeface="VNI-Times" pitchFamily="2" charset="0"/>
            </a:rPr>
            <a:t>KHOÁI HÔÏP TRONG KHOÂNG GIAN</a:t>
          </a:r>
          <a:endParaRPr lang="en-US" sz="2800" b="1" kern="1200" dirty="0">
            <a:solidFill>
              <a:srgbClr val="0070C0"/>
            </a:solidFill>
            <a:latin typeface="VNI-Times" pitchFamily="2" charset="0"/>
          </a:endParaRPr>
        </a:p>
      </dsp:txBody>
      <dsp:txXfrm>
        <a:off x="1371484" y="76200"/>
        <a:ext cx="7363806" cy="374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0F9BA-C00D-40E1-A263-69CCDE083DB3}">
      <dsp:nvSpPr>
        <dsp:cNvPr id="0" name=""/>
        <dsp:cNvSpPr/>
      </dsp:nvSpPr>
      <dsp:spPr>
        <a:xfrm>
          <a:off x="228601" y="0"/>
          <a:ext cx="990600" cy="99060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A3584-ABD6-4201-B441-C8E80E6B1CE4}">
      <dsp:nvSpPr>
        <dsp:cNvPr id="0" name=""/>
        <dsp:cNvSpPr/>
      </dsp:nvSpPr>
      <dsp:spPr>
        <a:xfrm>
          <a:off x="1371484" y="76200"/>
          <a:ext cx="7363806" cy="374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err="1" smtClean="0">
              <a:solidFill>
                <a:srgbClr val="002060"/>
              </a:solidFill>
              <a:latin typeface="VNI-Times" pitchFamily="2" charset="0"/>
            </a:rPr>
            <a:t>Chuû</a:t>
          </a:r>
          <a:r>
            <a:rPr lang="en-US" sz="2800" b="1" u="sng" kern="1200" dirty="0" smtClean="0">
              <a:solidFill>
                <a:srgbClr val="002060"/>
              </a:solidFill>
              <a:latin typeface="VNI-Times" pitchFamily="2" charset="0"/>
            </a:rPr>
            <a:t> </a:t>
          </a:r>
          <a:r>
            <a:rPr lang="en-US" sz="2800" b="1" u="sng" kern="1200" dirty="0" err="1" smtClean="0">
              <a:solidFill>
                <a:srgbClr val="002060"/>
              </a:solidFill>
              <a:latin typeface="VNI-Times" pitchFamily="2" charset="0"/>
            </a:rPr>
            <a:t>ñeà</a:t>
          </a:r>
          <a:r>
            <a:rPr lang="en-US" sz="2800" b="1" u="sng" kern="1200" dirty="0" smtClean="0">
              <a:solidFill>
                <a:srgbClr val="002060"/>
              </a:solidFill>
              <a:latin typeface="VNI-Times" pitchFamily="2" charset="0"/>
            </a:rPr>
            <a:t> 2:</a:t>
          </a:r>
          <a:r>
            <a:rPr lang="en-US" sz="2800" b="1" u="none" kern="1200" dirty="0" smtClean="0">
              <a:solidFill>
                <a:srgbClr val="002060"/>
              </a:solidFill>
              <a:latin typeface="VNI-Times" pitchFamily="2" charset="0"/>
            </a:rPr>
            <a:t> </a:t>
          </a:r>
          <a:r>
            <a:rPr lang="en-US" sz="2800" b="1" kern="1200" dirty="0" smtClean="0">
              <a:solidFill>
                <a:srgbClr val="0070C0"/>
              </a:solidFill>
              <a:latin typeface="VNI-Times" pitchFamily="2" charset="0"/>
            </a:rPr>
            <a:t>KHOÁI HÔÏP TRONG KHOÂNG GIAN</a:t>
          </a:r>
          <a:endParaRPr lang="en-US" sz="2800" b="1" kern="1200" dirty="0">
            <a:solidFill>
              <a:srgbClr val="0070C0"/>
            </a:solidFill>
            <a:latin typeface="VNI-Times" pitchFamily="2" charset="0"/>
          </a:endParaRPr>
        </a:p>
      </dsp:txBody>
      <dsp:txXfrm>
        <a:off x="1371484" y="76200"/>
        <a:ext cx="7363806" cy="374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22CF5-C9AF-4E24-80E3-6504FF2AF496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CEECF-57F0-41B6-8259-D6587D4AE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05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53F83-5042-4D90-B9C4-327FC12968F8}" type="slidenum">
              <a:rPr lang="en-US"/>
              <a:pPr/>
              <a:t>1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hyperlink" Target="http://www.bigoo.ws/Glitters/cartoon/Cartoon-212542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 descr="[1]as3456"/>
          <p:cNvSpPr>
            <a:spLocks noChangeArrowheads="1"/>
          </p:cNvSpPr>
          <p:nvPr/>
        </p:nvSpPr>
        <p:spPr bwMode="auto">
          <a:xfrm rot="10800000">
            <a:off x="-35490" y="1044"/>
            <a:ext cx="9144000" cy="68787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6858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NHIỆT LIỆT CHÀO MỪNG QUÝ</a:t>
            </a:r>
            <a:r>
              <a:rPr lang="vi-VN" altLang="en-US" sz="28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THẦY CÔ 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en-US" altLang="en-US" sz="2800" b="1" dirty="0" smtClean="0">
                <a:solidFill>
                  <a:srgbClr val="002060"/>
                </a:solidFill>
              </a:rPr>
              <a:t>VỀ DỰ GIỜ THĂM LỚP</a:t>
            </a:r>
            <a:r>
              <a:rPr lang="vi-VN" altLang="en-US" sz="2800" b="1" dirty="0" smtClean="0">
                <a:solidFill>
                  <a:srgbClr val="002060"/>
                </a:solidFill>
              </a:rPr>
              <a:t>!</a:t>
            </a:r>
            <a:endParaRPr lang="en-US" alt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86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MỸ THUẬT 6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019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1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 smtClean="0">
                <a:solidFill>
                  <a:srgbClr val="002060"/>
                </a:solidFill>
                <a:latin typeface="VNI-Times" pitchFamily="2" charset="0"/>
              </a:rPr>
              <a:t/>
            </a:r>
            <a:br>
              <a:rPr lang="en-US" sz="3200" b="1" u="sng" dirty="0" smtClean="0">
                <a:solidFill>
                  <a:srgbClr val="002060"/>
                </a:solidFill>
                <a:latin typeface="VNI-Times" pitchFamily="2" charset="0"/>
              </a:rPr>
            </a:br>
            <a:endParaRPr lang="en-US" sz="3200" dirty="0">
              <a:solidFill>
                <a:srgbClr val="002060"/>
              </a:solidFill>
              <a:latin typeface="VNI-Time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VNI-Times" pitchFamily="2" charset="0"/>
              </a:rPr>
              <a:t>*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  <a:endParaRPr lang="en-US" dirty="0" smtClean="0">
              <a:solidFill>
                <a:srgbClr val="002060"/>
              </a:solidFill>
              <a:latin typeface="VNI-Times" pitchFamily="2" charset="0"/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70175"/>
            <a:ext cx="3429000" cy="606425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05200"/>
            <a:ext cx="7772400" cy="914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00" y="838200"/>
            <a:ext cx="6934200" cy="609600"/>
            <a:chOff x="539323" y="445133"/>
            <a:chExt cx="8299500" cy="681997"/>
          </a:xfrm>
        </p:grpSpPr>
        <p:sp>
          <p:nvSpPr>
            <p:cNvPr id="5" name="Rectangle 4"/>
            <p:cNvSpPr/>
            <p:nvPr/>
          </p:nvSpPr>
          <p:spPr>
            <a:xfrm>
              <a:off x="539323" y="445133"/>
              <a:ext cx="8299500" cy="681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39323" y="445133"/>
              <a:ext cx="8299500" cy="681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0490" rIns="110490" bIns="0" numCol="1" spcCol="1270" anchor="b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sng" kern="12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u="sng" kern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3: SẮP XẾP ĐỒ VẬT TRONG CĂN PHÒNG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413287057"/>
              </p:ext>
            </p:extLst>
          </p:nvPr>
        </p:nvGraphicFramePr>
        <p:xfrm>
          <a:off x="152400" y="228600"/>
          <a:ext cx="8735291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81000" y="2057400"/>
            <a:ext cx="327660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44958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u="none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l"/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algn="l"/>
            <a:endParaRPr lang="en-US" dirty="0" smtClean="0">
              <a:solidFill>
                <a:srgbClr val="002060"/>
              </a:solidFill>
              <a:latin typeface="VNI-Times" pitchFamily="2" charset="0"/>
            </a:endParaRPr>
          </a:p>
          <a:p>
            <a:pPr algn="l"/>
            <a:endParaRPr lang="en-US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4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9366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858000" cy="2590800"/>
          </a:xfrm>
        </p:spPr>
        <p:txBody>
          <a:bodyPr>
            <a:normAutofit fontScale="92500" lnSpcReduction="20000"/>
          </a:bodyPr>
          <a:lstStyle/>
          <a:p>
            <a:pPr marL="457200" indent="-457200" algn="l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khồn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cho”Căn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457200" indent="-457200" algn="l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tạo”căn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2.13)</a:t>
            </a:r>
          </a:p>
          <a:p>
            <a:pPr marL="457200" indent="-457200" algn="l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00" y="838200"/>
            <a:ext cx="6934200" cy="609600"/>
            <a:chOff x="539323" y="445133"/>
            <a:chExt cx="8299500" cy="681997"/>
          </a:xfrm>
        </p:grpSpPr>
        <p:sp>
          <p:nvSpPr>
            <p:cNvPr id="5" name="Rectangle 4"/>
            <p:cNvSpPr/>
            <p:nvPr/>
          </p:nvSpPr>
          <p:spPr>
            <a:xfrm>
              <a:off x="539323" y="445133"/>
              <a:ext cx="8299500" cy="681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39323" y="445133"/>
              <a:ext cx="8299500" cy="681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0490" rIns="110490" bIns="0" numCol="1" spcCol="1270" anchor="b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Tiêt</a:t>
              </a:r>
              <a:r>
                <a:rPr lang="en-US" sz="24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3: SẮP XẾP ĐỒ VẬT TRONG CĂN PHÒNG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413287057"/>
              </p:ext>
            </p:extLst>
          </p:nvPr>
        </p:nvGraphicFramePr>
        <p:xfrm>
          <a:off x="152400" y="228600"/>
          <a:ext cx="8735291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09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C:\Users\TANH_KTV\Downloads\Documents\NỘI THẤT\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97" y="3442421"/>
            <a:ext cx="4786039" cy="3387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ANH_KTV\Downloads\Documents\NỘI THẤT\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3421"/>
            <a:ext cx="4844143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21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6228" name="Picture 4" descr="14636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ATT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30" name="WordArt 6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7924800" cy="27432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5400" kern="10" dirty="0" smtClean="0">
                <a:solidFill>
                  <a:srgbClr val="FF00FF"/>
                </a:solidFill>
                <a:effectLst>
                  <a:prstShdw prst="shdw17" dist="17961" dir="2700000">
                    <a:srgbClr val="FF00FF">
                      <a:gamma/>
                      <a:shade val="60000"/>
                      <a:invGamma/>
                    </a:srgbClr>
                  </a:prstShdw>
                </a:effectLst>
                <a:latin typeface="Times New Roman" pitchFamily="18" charset="0"/>
                <a:cs typeface="Times New Roman" pitchFamily="18" charset="0"/>
              </a:rPr>
              <a:t>CHÀO TẠM BIỆT</a:t>
            </a:r>
            <a:endParaRPr lang="en-US" sz="5400" kern="10" dirty="0">
              <a:solidFill>
                <a:srgbClr val="FF00FF"/>
              </a:solidFill>
              <a:effectLst>
                <a:prstShdw prst="shdw17" dist="17961" dir="2700000">
                  <a:srgbClr val="FF00FF">
                    <a:gamma/>
                    <a:shade val="60000"/>
                    <a:invGamma/>
                  </a:srgbClr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6231" name="Picture 7" descr="Cartoon Glitter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5486400"/>
            <a:ext cx="13414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32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33" name="Picture 9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0"/>
            <a:ext cx="1238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70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0"/>
                                        <p:tgtEl>
                                          <p:spTgt spid="436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3276600" cy="61277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1.Tìm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600" y="838200"/>
            <a:ext cx="6934200" cy="609600"/>
            <a:chOff x="539323" y="445133"/>
            <a:chExt cx="8299500" cy="681997"/>
          </a:xfrm>
        </p:grpSpPr>
        <p:sp>
          <p:nvSpPr>
            <p:cNvPr id="5" name="Rectangle 4"/>
            <p:cNvSpPr/>
            <p:nvPr/>
          </p:nvSpPr>
          <p:spPr>
            <a:xfrm>
              <a:off x="539323" y="445133"/>
              <a:ext cx="8299500" cy="681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39323" y="445133"/>
              <a:ext cx="8299500" cy="681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0490" rIns="110490" bIns="0" numCol="1" spcCol="1270" anchor="b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32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2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2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vât</a:t>
              </a:r>
              <a:r>
                <a:rPr lang="en-US" sz="32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32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endParaRPr lang="en-US" sz="3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426638198"/>
              </p:ext>
            </p:extLst>
          </p:nvPr>
        </p:nvGraphicFramePr>
        <p:xfrm>
          <a:off x="152400" y="152400"/>
          <a:ext cx="8735291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121942" y="2362200"/>
            <a:ext cx="5782224" cy="4436826"/>
            <a:chOff x="3121942" y="2362200"/>
            <a:chExt cx="5782224" cy="4436826"/>
          </a:xfrm>
        </p:grpSpPr>
        <p:pic>
          <p:nvPicPr>
            <p:cNvPr id="2050" name="Picture 2" descr="C:\Users\TANH_KTV\Downloads\Documents\NỘI THẤT\20170926_11161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2362200"/>
              <a:ext cx="5334000" cy="4000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121942" y="6337361"/>
              <a:ext cx="57822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2.11: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3762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NH_KTV\Downloads\Documents\NỘI THẤT\20170926_111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0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NH_KTV\Downloads\Documents\NỘI THẤT\20170926_111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7" y="5195"/>
            <a:ext cx="4463473" cy="3347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ANH_KTV\Downloads\Documents\NỘI THẤT\20170926_1116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" y="3564677"/>
            <a:ext cx="4391096" cy="3293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ANH_KTV\Downloads\Documents\NỘI THẤT\20170926_1116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7" y="3533073"/>
            <a:ext cx="4467102" cy="3350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62200" y="3124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91000" y="16954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38600" y="31242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06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NH_KTV\Downloads\Documents\NỘI THẤT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524000"/>
            <a:ext cx="3886201" cy="5323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ANH_KTV\Downloads\Documents\NỘI THẤT\9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709845" cy="3671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69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2.12: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55" y="1322689"/>
            <a:ext cx="5624945" cy="551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9" y="1298186"/>
            <a:ext cx="8077200" cy="553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" y="1343471"/>
            <a:ext cx="9012273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93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NH_KTV\Downloads\Documents\NỘI THẤ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30" y="3505200"/>
            <a:ext cx="4476161" cy="335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ANH_KTV\Downloads\Documents\NỘI THẤT\images (8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22"/>
            <a:ext cx="3810000" cy="342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C:\Users\TANH_KTV\Downloads\Documents\NỘI THẤT\images (8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" y="3567138"/>
            <a:ext cx="4291740" cy="3214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1" name="Picture 11" descr="C:\Users\TANH_KTV\Downloads\Documents\NỘI THẤT\1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30" y="13421"/>
            <a:ext cx="4476161" cy="3168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03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NH_KTV\Downloads\Documents\NỘI THẤT\images (7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0"/>
            <a:ext cx="3102986" cy="2204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TANH_KTV\Downloads\Documents\NỘI THẤT\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0814"/>
            <a:ext cx="3289072" cy="1930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NH_KTV\Downloads\Documents\NỘI THẤT\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2352319"/>
            <a:ext cx="3109913" cy="2181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ANH_KTV\Downloads\Documents\NỘI THẤT\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648200"/>
            <a:ext cx="2951425" cy="221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ANH_KTV\Downloads\Documents\NỘI THẤT\images (4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45" y="4648200"/>
            <a:ext cx="2845955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TANH_KTV\Downloads\Documents\NỘI THẤT\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1625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TANH_KTV\Downloads\Documents\NỘI THẤT\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2938" cy="3250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81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NH_KTV\Downloads\Documents\NỘI THẤT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1"/>
            <a:ext cx="4383678" cy="328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NH_KTV\Downloads\Documents\NỘI THẤT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383678" cy="328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NH_KTV\Downloads\Documents\NỘI THẤT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86" y="3581400"/>
            <a:ext cx="4621260" cy="328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ANH_KTV\Downloads\Documents\NỘI THẤT\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29545" cy="3242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22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NH_KTV\Downloads\Documents\NỘI THẤT\513694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60" y="685800"/>
            <a:ext cx="8185840" cy="6139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ANH_KTV\Downloads\Documents\NỘI THẤT\508967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839200" cy="6672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9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136&quot;&gt;&lt;property id=&quot;20148&quot; value=&quot;5&quot;/&gt;&lt;property id=&quot;20300&quot; value=&quot;Slide 1&quot;/&gt;&lt;property id=&quot;20307&quot; value=&quot;259&quot;/&gt;&lt;/object&gt;&lt;object type=&quot;3&quot; unique_id=&quot;10137&quot;&gt;&lt;property id=&quot;20148&quot; value=&quot;5&quot;/&gt;&lt;property id=&quot;20300&quot; value=&quot;Slide 15&quot;/&gt;&lt;property id=&quot;20307&quot; value=&quot;258&quot;/&gt;&lt;/object&gt;&lt;object type=&quot;3&quot; unique_id=&quot;10158&quot;&gt;&lt;property id=&quot;20148&quot; value=&quot;5&quot;/&gt;&lt;property id=&quot;20300&quot; value=&quot;Slide 2&quot;/&gt;&lt;property id=&quot;20307&quot; value=&quot;260&quot;/&gt;&lt;/object&gt;&lt;object type=&quot;3&quot; unique_id=&quot;10231&quot;&gt;&lt;property id=&quot;20148&quot; value=&quot;5&quot;/&gt;&lt;property id=&quot;20300&quot; value=&quot;Slide 3 - &amp;quot;1. Tìm hieåu:&amp;quot;&quot;/&gt;&lt;property id=&quot;20307&quot; value=&quot;263&quot;/&gt;&lt;/object&gt;&lt;object type=&quot;3&quot; unique_id=&quot;10232&quot;&gt;&lt;property id=&quot;20148&quot; value=&quot;5&quot;/&gt;&lt;property id=&quot;20300&quot; value=&quot;Slide 12 - &amp;quot;2. Thöïc haønh:&amp;quot;&quot;/&gt;&lt;property id=&quot;20307&quot; value=&quot;264&quot;/&gt;&lt;/object&gt;&lt;object type=&quot;3&quot; unique_id=&quot;10233&quot;&gt;&lt;property id=&quot;20148&quot; value=&quot;5&quot;/&gt;&lt;property id=&quot;20300&quot; value=&quot;Slide 13 - &amp;quot;Höôùng daãn hoïc taäp:&amp;quot;&quot;/&gt;&lt;property id=&quot;20307&quot; value=&quot;265&quot;/&gt;&lt;/object&gt;&lt;object type=&quot;3&quot; unique_id=&quot;10285&quot;&gt;&lt;property id=&quot;20148&quot; value=&quot;5&quot;/&gt;&lt;property id=&quot;20300&quot; value=&quot;Slide 4&quot;/&gt;&lt;property id=&quot;20307&quot; value=&quot;267&quot;/&gt;&lt;/object&gt;&lt;object type=&quot;3&quot; unique_id=&quot;10407&quot;&gt;&lt;property id=&quot;20148&quot; value=&quot;5&quot;/&gt;&lt;property id=&quot;20300&quot; value=&quot;Slide 6&quot;/&gt;&lt;property id=&quot;20307&quot; value=&quot;268&quot;/&gt;&lt;/object&gt;&lt;object type=&quot;3&quot; unique_id=&quot;10492&quot;&gt;&lt;property id=&quot;20148&quot; value=&quot;5&quot;/&gt;&lt;property id=&quot;20300&quot; value=&quot;Slide 7&quot;/&gt;&lt;property id=&quot;20307&quot; value=&quot;269&quot;/&gt;&lt;/object&gt;&lt;object type=&quot;3&quot; unique_id=&quot;10584&quot;&gt;&lt;property id=&quot;20148&quot; value=&quot;5&quot;/&gt;&lt;property id=&quot;20300&quot; value=&quot;Slide 8&quot;/&gt;&lt;property id=&quot;20307&quot; value=&quot;270&quot;/&gt;&lt;/object&gt;&lt;object type=&quot;3&quot; unique_id=&quot;10627&quot;&gt;&lt;property id=&quot;20148&quot; value=&quot;5&quot;/&gt;&lt;property id=&quot;20300&quot; value=&quot;Slide 9&quot;/&gt;&lt;property id=&quot;20307&quot; value=&quot;271&quot;/&gt;&lt;/object&gt;&lt;object type=&quot;3&quot; unique_id=&quot;10703&quot;&gt;&lt;property id=&quot;20148&quot; value=&quot;5&quot;/&gt;&lt;property id=&quot;20300&quot; value=&quot;Slide 5&quot;/&gt;&lt;property id=&quot;20307&quot; value=&quot;272&quot;/&gt;&lt;/object&gt;&lt;object type=&quot;3&quot; unique_id=&quot;10704&quot;&gt;&lt;property id=&quot;20148&quot; value=&quot;5&quot;/&gt;&lt;property id=&quot;20300&quot; value=&quot;Slide 10&quot;/&gt;&lt;property id=&quot;20307&quot; value=&quot;273&quot;/&gt;&lt;/object&gt;&lt;object type=&quot;3&quot; unique_id=&quot;10705&quot;&gt;&lt;property id=&quot;20148&quot; value=&quot;5&quot;/&gt;&lt;property id=&quot;20300&quot; value=&quot;Slide 11 - &amp;quot;Ghi nhôù: Coù theå moâ phoûng khoâng gian ba chieàu treân maët phaúng hai chieàu baèng caùch:&amp;quot;&quot;/&gt;&lt;property id=&quot;20307&quot; value=&quot;274&quot;/&gt;&lt;/object&gt;&lt;object type=&quot;3&quot; unique_id=&quot;11098&quot;&gt;&lt;property id=&quot;20148&quot; value=&quot;5&quot;/&gt;&lt;property id=&quot;20300&quot; value=&quot;Slide 14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330</Words>
  <Application>Microsoft Office PowerPoint</Application>
  <PresentationFormat>On-screen Show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1.Tìm hiểu:</vt:lpstr>
      <vt:lpstr>Slide 3</vt:lpstr>
      <vt:lpstr>Slide 4</vt:lpstr>
      <vt:lpstr>Slide 5</vt:lpstr>
      <vt:lpstr>Slide 6</vt:lpstr>
      <vt:lpstr>Slide 7</vt:lpstr>
      <vt:lpstr>Slide 8</vt:lpstr>
      <vt:lpstr>Slide 9</vt:lpstr>
      <vt:lpstr>Ghi nhớ: Có thể mô phỏng không gian ba chiều trên mặt phẳng hai chiều bằng cách: </vt:lpstr>
      <vt:lpstr>2. Thực hành:</vt:lpstr>
      <vt:lpstr>Hướng dẫn học tập: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chaøo möøng quyù thaày coâ ñeán döï giôø</dc:title>
  <dc:creator>Suong</dc:creator>
  <cp:lastModifiedBy>NamNC</cp:lastModifiedBy>
  <cp:revision>62</cp:revision>
  <dcterms:created xsi:type="dcterms:W3CDTF">2006-08-16T00:00:00Z</dcterms:created>
  <dcterms:modified xsi:type="dcterms:W3CDTF">2020-10-27T10:52:46Z</dcterms:modified>
</cp:coreProperties>
</file>